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9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5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3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5F455-E360-4BF4-81DB-F94630E40063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DB62-6E1E-4661-B75E-71CDA1C33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17634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1663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0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5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12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02474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4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8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0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1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50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0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6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0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4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5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2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8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43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3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2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97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7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76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8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3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63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5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2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3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4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1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44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2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2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42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4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0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9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28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82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6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90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2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112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8085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5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9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3</cp:revision>
  <dcterms:created xsi:type="dcterms:W3CDTF">2018-12-16T16:10:59Z</dcterms:created>
  <dcterms:modified xsi:type="dcterms:W3CDTF">2018-12-16T16:22:05Z</dcterms:modified>
</cp:coreProperties>
</file>